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7" r:id="rId4"/>
    <p:sldId id="267" r:id="rId5"/>
    <p:sldId id="265" r:id="rId6"/>
    <p:sldId id="262" r:id="rId7"/>
    <p:sldId id="268" r:id="rId8"/>
    <p:sldId id="266" r:id="rId9"/>
    <p:sldId id="261" r:id="rId10"/>
    <p:sldId id="269" r:id="rId11"/>
    <p:sldId id="275" r:id="rId12"/>
    <p:sldId id="278" r:id="rId13"/>
    <p:sldId id="273" r:id="rId14"/>
    <p:sldId id="274" r:id="rId15"/>
    <p:sldId id="280" r:id="rId16"/>
    <p:sldId id="264" r:id="rId17"/>
    <p:sldId id="279" r:id="rId18"/>
    <p:sldId id="281" r:id="rId19"/>
    <p:sldId id="270" r:id="rId20"/>
  </p:sldIdLst>
  <p:sldSz cx="9144000" cy="5143500" type="screen16x9"/>
  <p:notesSz cx="6858000" cy="9144000"/>
  <p:embeddedFontLst>
    <p:embeddedFont>
      <p:font typeface="나눔고딕" panose="020B0600000101010101" charset="-127"/>
      <p:regular r:id="rId22"/>
      <p:bold r:id="rId23"/>
    </p:embeddedFont>
    <p:embeddedFont>
      <p:font typeface="함초롬돋움" panose="020B0604000101010101" pitchFamily="50" charset="-127"/>
      <p:regular r:id="rId24"/>
      <p:bold r:id="rId25"/>
    </p:embeddedFont>
    <p:embeddedFont>
      <p:font typeface="나눔명조" panose="020B0600000101010101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고딕 ExtraBold" panose="020B0600000101010101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A6A"/>
    <a:srgbClr val="66FF66"/>
    <a:srgbClr val="E7E2C9"/>
    <a:srgbClr val="DFDDD9"/>
    <a:srgbClr val="DBD9D5"/>
    <a:srgbClr val="EBFAA0"/>
    <a:srgbClr val="E2FDBF"/>
    <a:srgbClr val="FBF9B5"/>
    <a:srgbClr val="F0D6C0"/>
    <a:srgbClr val="CDF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4" autoAdjust="0"/>
    <p:restoredTop sz="94660"/>
  </p:normalViewPr>
  <p:slideViewPr>
    <p:cSldViewPr>
      <p:cViewPr varScale="1">
        <p:scale>
          <a:sx n="84" d="100"/>
          <a:sy n="84" d="100"/>
        </p:scale>
        <p:origin x="500" y="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9AF28-C118-40D1-92F5-558AFDAFF22B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9F36D-1220-4CB5-90E0-355A0A9D4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8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F36D-1220-4CB5-90E0-355A0A9D461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3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F36D-1220-4CB5-90E0-355A0A9D461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3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47131;&#52768;&#54028;&#53356;/&#49444;&#47749;%20&#51452;&#52264;%20&#54392;&#49884;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47131;&#52768;&#54028;&#53356;/&#50937;&#44277;&#51648;.mp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06" y="-20538"/>
            <a:ext cx="9269914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7884" y="770576"/>
            <a:ext cx="2088232" cy="185126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82991"/>
            <a:ext cx="561662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Let’s  Park</a:t>
            </a:r>
            <a:endParaRPr lang="ko-KR" altLang="en-US" sz="32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3898" y="3291830"/>
            <a:ext cx="56166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김진경 </a:t>
            </a:r>
            <a:r>
              <a:rPr lang="ko-KR" altLang="en-US" sz="1200" b="1" spc="6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박예인</a:t>
            </a:r>
            <a:r>
              <a:rPr lang="ko-KR" altLang="en-US" sz="1200" b="1" spc="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이주연 </a:t>
            </a:r>
            <a:r>
              <a:rPr lang="ko-KR" altLang="en-US" sz="1400" b="1" spc="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최은선</a:t>
            </a:r>
            <a:endParaRPr lang="ko-KR" altLang="en-US" sz="1200" b="1" spc="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AutoShape 4" descr="https://i.kinja-img.com/gawker-media/image/upload/s--Mq2dY6cj--/c_scale,f_auto,fl_progressive,q_80,w_800/b2hvjufi2xezxvn1fvdk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</a:t>
            </a:r>
          </a:p>
        </p:txBody>
      </p:sp>
      <p:pic>
        <p:nvPicPr>
          <p:cNvPr id="1026" name="Picture 2" descr="C:\Users\Jinkkung\Desktop\KakaoTalk_20180619_1143165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059582"/>
            <a:ext cx="1863207" cy="331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4716016" y="1926728"/>
            <a:ext cx="576064" cy="1293897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type="oval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292080" y="1923678"/>
            <a:ext cx="936104" cy="3050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2200" y="1695895"/>
            <a:ext cx="115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4788024" y="3150864"/>
            <a:ext cx="864096" cy="645022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type="oval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652120" y="3147814"/>
            <a:ext cx="936104" cy="3050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3012364"/>
            <a:ext cx="115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푸시알림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3608" y="1923678"/>
            <a:ext cx="115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주차확인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544" y="3224063"/>
            <a:ext cx="115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사용설명</a:t>
            </a: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3248032" y="2067694"/>
            <a:ext cx="819912" cy="1008112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type="oval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303748" y="2067694"/>
            <a:ext cx="936104" cy="3050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2445656" y="3359512"/>
            <a:ext cx="1604752" cy="443997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type="oval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509552" y="3359512"/>
            <a:ext cx="936104" cy="3050"/>
          </a:xfrm>
          <a:prstGeom prst="line">
            <a:avLst/>
          </a:prstGeom>
          <a:ln cmpd="sng">
            <a:solidFill>
              <a:srgbClr val="BCFA6A"/>
            </a:solidFill>
            <a:prstDash val="dash"/>
            <a:headEnd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93618" y="2200677"/>
            <a:ext cx="17679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주차장 상황을 확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차 위치 확인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요금 확인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566" y="3637584"/>
            <a:ext cx="2146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이용을 위한 사용 설명서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0656" y="1972894"/>
            <a:ext cx="176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관리자에 의한 웹</a:t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유저들에게 공지사항 공유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76256" y="3291830"/>
            <a:ext cx="18936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시간 지정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소리와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푸시로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알람 가능</a:t>
            </a:r>
          </a:p>
        </p:txBody>
      </p:sp>
    </p:spTree>
    <p:extLst>
      <p:ext uri="{BB962C8B-B14F-4D97-AF65-F5344CB8AC3E}">
        <p14:creationId xmlns:p14="http://schemas.microsoft.com/office/powerpoint/2010/main" val="280522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 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주차확인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Picture 3" descr="C:\Users\Jinkkung\Downloads\an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811782"/>
            <a:ext cx="1162571" cy="11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Jinkkung\Downloads\ard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03" y="2172651"/>
            <a:ext cx="1182657" cy="8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5375571" y="2600253"/>
            <a:ext cx="1512168" cy="0"/>
          </a:xfrm>
          <a:prstGeom prst="line">
            <a:avLst/>
          </a:prstGeom>
          <a:ln cap="rnd"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92D050"/>
                </a:gs>
              </a:gsLst>
              <a:lin ang="0" scaled="1"/>
              <a:tileRect/>
            </a:gradFill>
            <a:headEnd type="oval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0615" y="3291830"/>
            <a:ext cx="224150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센서를 이용하여 </a:t>
            </a:r>
            <a:b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주차장 현황 파악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52812" y="3291830"/>
            <a:ext cx="224150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어플리케이션을 통해</a:t>
            </a:r>
            <a:b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 제공</a:t>
            </a:r>
          </a:p>
        </p:txBody>
      </p:sp>
      <p:pic>
        <p:nvPicPr>
          <p:cNvPr id="21" name="Picture 3" descr="C:\Users\Jinkkung\Downloads\arduino-icon-175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129558"/>
            <a:ext cx="899592" cy="8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kkung\Desktop\KakaoTalk_20180619_1143113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 bwMode="auto">
          <a:xfrm>
            <a:off x="1144838" y="1212218"/>
            <a:ext cx="1802726" cy="3081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Jinkkung\Downloads\samsung-galax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7" y="835730"/>
            <a:ext cx="4160986" cy="396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8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 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주차확인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 descr="C:\Users\Jinkkung\Desktop\KakaoTalk_20180619_1143113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 bwMode="auto">
          <a:xfrm>
            <a:off x="1144838" y="1212218"/>
            <a:ext cx="1802726" cy="3081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nkkung\Downloads\arduino-icon-175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129558"/>
            <a:ext cx="899592" cy="8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nkkung\Desktop\KakaoTalk_20180621_17100925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867" r="1237" b="61787"/>
          <a:stretch/>
        </p:blipFill>
        <p:spPr bwMode="auto">
          <a:xfrm>
            <a:off x="1130227" y="2628828"/>
            <a:ext cx="1813700" cy="6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inkkung\Desktop\KakaoTalk_20180621_17045056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8" r="1074" b="66517"/>
          <a:stretch/>
        </p:blipFill>
        <p:spPr bwMode="auto">
          <a:xfrm>
            <a:off x="1130227" y="1563638"/>
            <a:ext cx="1813700" cy="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22342" y="1617850"/>
            <a:ext cx="332283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사용자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 주차 중일 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5534" y="2715767"/>
            <a:ext cx="332283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차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주차 중일 때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907704" y="1817905"/>
            <a:ext cx="2448272" cy="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049718" y="2915822"/>
            <a:ext cx="2522282" cy="8753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C:\Users\Jinkkung\Desktop\KakaoTalk_20180621_17100925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47" r="51785" b="62844"/>
          <a:stretch/>
        </p:blipFill>
        <p:spPr bwMode="auto">
          <a:xfrm>
            <a:off x="4834845" y="3256998"/>
            <a:ext cx="1944216" cy="105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C:\Users\Jinkkung\Downloads\samsung-galax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7" y="835730"/>
            <a:ext cx="4160986" cy="396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5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 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 descr="C:\Users\Jinkkung\Desktop\KakaoTalk_20180621_1455348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03598"/>
            <a:ext cx="1872208" cy="3200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s://cdn-images-1.medium.com/max/1600/1*9B9ndBrPCajaA5AN1T96x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90465"/>
            <a:ext cx="1618157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06408" y="3363838"/>
            <a:ext cx="3001895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공지사항을 만들어 중요한 정보를 사용자들이 접근</a:t>
            </a:r>
          </a:p>
        </p:txBody>
      </p:sp>
      <p:pic>
        <p:nvPicPr>
          <p:cNvPr id="5123" name="Picture 3" descr="C:\Users\Jinkkung\Downloads\andro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90465"/>
            <a:ext cx="1162571" cy="11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148064" y="2571750"/>
            <a:ext cx="1512168" cy="0"/>
          </a:xfrm>
          <a:prstGeom prst="line">
            <a:avLst/>
          </a:prstGeom>
          <a:ln cap="rnd">
            <a:gradFill flip="none" rotWithShape="1">
              <a:gsLst>
                <a:gs pos="0">
                  <a:schemeClr val="tx1"/>
                </a:gs>
                <a:gs pos="100000">
                  <a:srgbClr val="92D050"/>
                </a:gs>
              </a:gsLst>
              <a:lin ang="0" scaled="1"/>
              <a:tileRect/>
            </a:gradFill>
            <a:headEnd type="oval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C:\Users\Jinkkung\Desktop\KakaoTalk_20180621_1455348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31590"/>
            <a:ext cx="2016224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:\Users\Jinkkung\Downloads\samsung-galax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7" y="835730"/>
            <a:ext cx="4160986" cy="396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8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 _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5963"/>
            <a:ext cx="3619500" cy="2838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20072" y="1347614"/>
            <a:ext cx="352843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원하는 시간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맞추어 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나갈 수 있게끔 시간을 설정</a:t>
            </a:r>
          </a:p>
        </p:txBody>
      </p:sp>
      <p:sp>
        <p:nvSpPr>
          <p:cNvPr id="10" name="오른쪽 화살표 9"/>
          <p:cNvSpPr/>
          <p:nvPr/>
        </p:nvSpPr>
        <p:spPr>
          <a:xfrm rot="5400000">
            <a:off x="6587103" y="2500883"/>
            <a:ext cx="794370" cy="504056"/>
          </a:xfrm>
          <a:prstGeom prst="rightArrow">
            <a:avLst/>
          </a:prstGeom>
          <a:solidFill>
            <a:srgbClr val="B7D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60580" y="3326527"/>
            <a:ext cx="352843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해당 시간에 </a:t>
            </a:r>
            <a:r>
              <a:rPr lang="ko-KR" altLang="en-US" sz="20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푸시</a:t>
            </a: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알림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5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App Preview _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설명서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86BA9B-932A-498F-87E2-D502120D5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71" y="1177120"/>
            <a:ext cx="1806650" cy="3211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99F0AC-4E7B-4027-8C0D-D71248288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72" y="1177119"/>
            <a:ext cx="1806650" cy="3211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5EA369-9A68-4AF0-B00A-DD75721254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8" y="1177120"/>
            <a:ext cx="1806651" cy="3211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0D48DB-E55E-4116-847B-6257C44E3D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41" y="1177119"/>
            <a:ext cx="1834168" cy="3217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14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88713" y="1936452"/>
            <a:ext cx="523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en-US" altLang="ko-KR" sz="54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11760" y="2859782"/>
            <a:ext cx="4392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411760" y="2859782"/>
            <a:ext cx="4392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0" idx="3"/>
          </p:cNvCxnSpPr>
          <p:nvPr/>
        </p:nvCxnSpPr>
        <p:spPr>
          <a:xfrm>
            <a:off x="3563888" y="457198"/>
            <a:ext cx="5328592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33843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시연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설명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주차확인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알람푸시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114425"/>
            <a:ext cx="18669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3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411760" y="2859782"/>
            <a:ext cx="4392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419872" y="457200"/>
            <a:ext cx="547260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03309"/>
            <a:ext cx="295232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시연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 공지사항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114425"/>
            <a:ext cx="18669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61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8713" y="1936452"/>
            <a:ext cx="523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 </a:t>
            </a:r>
            <a:endParaRPr lang="en-US" altLang="ko-KR" sz="54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11760" y="2859782"/>
            <a:ext cx="4392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7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799728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41137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484" y="873041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 소개 및 개발 목적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3484" y="127560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5037" y="320270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 안내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5037" y="3534993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기능</a:t>
            </a:r>
            <a:endParaRPr lang="en-US" altLang="ko-KR" sz="9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구성도</a:t>
            </a:r>
            <a:endParaRPr lang="en-US" altLang="ko-KR" sz="9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회로도</a:t>
            </a:r>
            <a:endParaRPr lang="en-US" altLang="ko-KR" sz="9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 p </a:t>
            </a:r>
            <a:r>
              <a:rPr lang="en-US" altLang="ko-KR" sz="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</a:t>
            </a:r>
            <a:r>
              <a:rPr lang="en-US" altLang="ko-KR" sz="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r e v </a:t>
            </a:r>
            <a:r>
              <a:rPr lang="en-US" altLang="ko-KR" sz="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i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e 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39752" y="4609460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 시연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05037" y="2813172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3484" y="415592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9752" y="1707654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개발일정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5037" y="2054492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1305" y="2465054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타원 177"/>
          <p:cNvSpPr/>
          <p:nvPr/>
        </p:nvSpPr>
        <p:spPr>
          <a:xfrm>
            <a:off x="2783220" y="1635646"/>
            <a:ext cx="1984377" cy="1800200"/>
          </a:xfrm>
          <a:prstGeom prst="ellipse">
            <a:avLst/>
          </a:prstGeom>
          <a:solidFill>
            <a:srgbClr val="DFD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차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어디에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주차해놨지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 및 개발 목적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DBD9D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95736" y="3389721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3563888" y="3389720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타원 183"/>
          <p:cNvSpPr/>
          <p:nvPr/>
        </p:nvSpPr>
        <p:spPr>
          <a:xfrm>
            <a:off x="6732240" y="1998169"/>
            <a:ext cx="1984377" cy="1800200"/>
          </a:xfrm>
          <a:prstGeom prst="ellipse">
            <a:avLst/>
          </a:prstGeom>
          <a:solidFill>
            <a:srgbClr val="DFD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요금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얼마 정도 나왔지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4747863" y="695938"/>
            <a:ext cx="1984377" cy="1800200"/>
          </a:xfrm>
          <a:prstGeom prst="ellipse">
            <a:avLst/>
          </a:prstGeom>
          <a:solidFill>
            <a:srgbClr val="DFD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구역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차가 비어 있는지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한눈에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볼 수 없을까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342919" y="920532"/>
            <a:ext cx="2265473" cy="2155274"/>
          </a:xfrm>
          <a:prstGeom prst="ellipse">
            <a:avLst/>
          </a:prstGeom>
          <a:solidFill>
            <a:srgbClr val="DFD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 시간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후에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알람이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오면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얼마나 좋을까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7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4920620" y="3377421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19648" y="67368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한 눈에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볼 수 없을까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?</a:t>
            </a:r>
            <a:endParaRPr lang="ko-KR" altLang="en-US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9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다이아몬드 31"/>
          <p:cNvSpPr/>
          <p:nvPr/>
        </p:nvSpPr>
        <p:spPr>
          <a:xfrm>
            <a:off x="-539427" y="189461"/>
            <a:ext cx="4966270" cy="4966270"/>
          </a:xfrm>
          <a:prstGeom prst="diamond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-324544" y="396084"/>
            <a:ext cx="4536504" cy="45365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2020838" y="-2324794"/>
            <a:ext cx="4966270" cy="4966270"/>
          </a:xfrm>
          <a:prstGeom prst="diamond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2235721" y="-2118171"/>
            <a:ext cx="4536504" cy="45365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>
            <a:off x="4669904" y="155326"/>
            <a:ext cx="4966270" cy="4966270"/>
          </a:xfrm>
          <a:prstGeom prst="diamond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4884787" y="361949"/>
            <a:ext cx="4536504" cy="45365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87824" y="457200"/>
            <a:ext cx="590465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661" y="303311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 및 목적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pic>
        <p:nvPicPr>
          <p:cNvPr id="2053" name="Picture 5" descr="https://cdn-images-1.medium.com/max/1600/1*9B9ndBrPCajaA5AN1T96x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9662"/>
            <a:ext cx="1618157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55" y="1712417"/>
            <a:ext cx="2058525" cy="115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707904" y="1419622"/>
            <a:ext cx="168331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endParaRPr lang="ko-KR" altLang="en-US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9050" y="2999035"/>
            <a:ext cx="168331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Oreo API 27</a:t>
            </a:r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50805" y="2833533"/>
            <a:ext cx="168331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공지사항</a:t>
            </a:r>
          </a:p>
        </p:txBody>
      </p:sp>
      <p:sp>
        <p:nvSpPr>
          <p:cNvPr id="45" name="다이아몬드 44"/>
          <p:cNvSpPr/>
          <p:nvPr/>
        </p:nvSpPr>
        <p:spPr>
          <a:xfrm>
            <a:off x="2079987" y="2680856"/>
            <a:ext cx="4966270" cy="4966270"/>
          </a:xfrm>
          <a:prstGeom prst="diamond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다이아몬드 45"/>
          <p:cNvSpPr/>
          <p:nvPr/>
        </p:nvSpPr>
        <p:spPr>
          <a:xfrm>
            <a:off x="2294870" y="2887479"/>
            <a:ext cx="4536504" cy="45365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21620"/>
            <a:ext cx="1440160" cy="83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38247" y="4554066"/>
            <a:ext cx="168331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서버 구축</a:t>
            </a:r>
            <a:endParaRPr lang="en-US" altLang="ko-KR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C:\Users\Jinkkung\Downloads\ard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34" y="611088"/>
            <a:ext cx="1095022" cy="7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52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 및 개발 목적</a:t>
            </a:r>
          </a:p>
        </p:txBody>
      </p:sp>
      <p:pic>
        <p:nvPicPr>
          <p:cNvPr id="2050" name="Picture 2" descr="C:\Users\Jinkkung\Documents\카카오톡 받은 파일\KakaoTalk_20180530_1204525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29308"/>
            <a:ext cx="1866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5536" y="1159976"/>
            <a:ext cx="44644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Let’s Park </a:t>
            </a:r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하나로 주차를 쉽고 편리하게 한다</a:t>
            </a:r>
            <a:r>
              <a:rPr lang="en-US" altLang="ko-KR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”</a:t>
            </a:r>
            <a:endParaRPr lang="ko-KR" altLang="en-US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1619672" y="2266553"/>
            <a:ext cx="2287313" cy="1440160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3275856" y="2266553"/>
            <a:ext cx="2287313" cy="1440160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4932040" y="2266553"/>
            <a:ext cx="2287313" cy="1440160"/>
          </a:xfrm>
          <a:prstGeom prst="chevron">
            <a:avLst/>
          </a:prstGeom>
          <a:solidFill>
            <a:srgbClr val="FFF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6588224" y="2283718"/>
            <a:ext cx="2287313" cy="1440160"/>
          </a:xfrm>
          <a:prstGeom prst="chevron">
            <a:avLst/>
          </a:prstGeom>
          <a:solidFill>
            <a:srgbClr val="B7D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9" name="Picture 5" descr="C:\Users\Jinkkung\Downloads\c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09" y="2427734"/>
            <a:ext cx="824764" cy="8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inkkung\Downloads\parking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87327"/>
            <a:ext cx="904503" cy="90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inkkung\Downloads\wall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13" y="2355726"/>
            <a:ext cx="871247" cy="8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inkkung\Downloads\customer-servi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74" y="2355726"/>
            <a:ext cx="953915" cy="95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99331" y="3401368"/>
            <a:ext cx="160511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요금 측정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5656" y="3363838"/>
            <a:ext cx="24482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빈 자리 보기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7597" y="3368159"/>
            <a:ext cx="148645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차 위치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3781" y="3363838"/>
            <a:ext cx="148645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공유</a:t>
            </a:r>
          </a:p>
        </p:txBody>
      </p:sp>
    </p:spTree>
    <p:extLst>
      <p:ext uri="{BB962C8B-B14F-4D97-AF65-F5344CB8AC3E}">
        <p14:creationId xmlns:p14="http://schemas.microsoft.com/office/powerpoint/2010/main" val="188846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471B269-F7BE-4AE2-A1FF-D901876DC529}"/>
              </a:ext>
            </a:extLst>
          </p:cNvPr>
          <p:cNvCxnSpPr/>
          <p:nvPr/>
        </p:nvCxnSpPr>
        <p:spPr>
          <a:xfrm>
            <a:off x="3545518" y="1180616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FEEED98-7ED0-44D0-B4A4-EC4835F48E82}"/>
              </a:ext>
            </a:extLst>
          </p:cNvPr>
          <p:cNvCxnSpPr/>
          <p:nvPr/>
        </p:nvCxnSpPr>
        <p:spPr>
          <a:xfrm>
            <a:off x="5034601" y="1180616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cxnSp>
        <p:nvCxnSpPr>
          <p:cNvPr id="14" name="직선 연결선 13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일정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58D499B-FF51-414B-97F2-D1F4CE3CF914}"/>
              </a:ext>
            </a:extLst>
          </p:cNvPr>
          <p:cNvCxnSpPr>
            <a:cxnSpLocks/>
          </p:cNvCxnSpPr>
          <p:nvPr/>
        </p:nvCxnSpPr>
        <p:spPr>
          <a:xfrm>
            <a:off x="574688" y="1565627"/>
            <a:ext cx="7438078" cy="0"/>
          </a:xfrm>
          <a:prstGeom prst="line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  <a:round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2C3E760-227D-4A56-B96B-6AF08E5BE930}"/>
              </a:ext>
            </a:extLst>
          </p:cNvPr>
          <p:cNvCxnSpPr/>
          <p:nvPr/>
        </p:nvCxnSpPr>
        <p:spPr>
          <a:xfrm>
            <a:off x="567352" y="1180616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810F16C-4DC9-42CC-A852-B81B3515F004}"/>
              </a:ext>
            </a:extLst>
          </p:cNvPr>
          <p:cNvCxnSpPr/>
          <p:nvPr/>
        </p:nvCxnSpPr>
        <p:spPr>
          <a:xfrm>
            <a:off x="2056435" y="1180616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sp>
        <p:nvSpPr>
          <p:cNvPr id="84" name="오른쪽 화살표 83"/>
          <p:cNvSpPr/>
          <p:nvPr/>
        </p:nvSpPr>
        <p:spPr>
          <a:xfrm>
            <a:off x="2053263" y="2241059"/>
            <a:ext cx="4462953" cy="399124"/>
          </a:xfrm>
          <a:prstGeom prst="rightArrow">
            <a:avLst/>
          </a:prstGeom>
          <a:solidFill>
            <a:srgbClr val="CEF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440AC2-FAD9-4CCC-9393-46DD2B056EE7}"/>
              </a:ext>
            </a:extLst>
          </p:cNvPr>
          <p:cNvCxnSpPr/>
          <p:nvPr/>
        </p:nvCxnSpPr>
        <p:spPr>
          <a:xfrm>
            <a:off x="6502668" y="1180616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FD8413F-F249-4C79-A375-BDABFE14129D}"/>
              </a:ext>
            </a:extLst>
          </p:cNvPr>
          <p:cNvCxnSpPr/>
          <p:nvPr/>
        </p:nvCxnSpPr>
        <p:spPr>
          <a:xfrm>
            <a:off x="8012766" y="1126193"/>
            <a:ext cx="0" cy="3779962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dash"/>
            <a:round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3BD2B9-CCC1-442C-B932-87A8A37F9426}"/>
              </a:ext>
            </a:extLst>
          </p:cNvPr>
          <p:cNvSpPr/>
          <p:nvPr/>
        </p:nvSpPr>
        <p:spPr>
          <a:xfrm>
            <a:off x="938433" y="1187074"/>
            <a:ext cx="846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74CBBD-7813-4E76-9C5A-ECDBA4FA5DB5}"/>
              </a:ext>
            </a:extLst>
          </p:cNvPr>
          <p:cNvSpPr/>
          <p:nvPr/>
        </p:nvSpPr>
        <p:spPr>
          <a:xfrm>
            <a:off x="2424268" y="1206738"/>
            <a:ext cx="846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D74BF88-B291-4462-9C64-987644A7D2D7}"/>
              </a:ext>
            </a:extLst>
          </p:cNvPr>
          <p:cNvSpPr/>
          <p:nvPr/>
        </p:nvSpPr>
        <p:spPr>
          <a:xfrm>
            <a:off x="3963270" y="1206738"/>
            <a:ext cx="846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957519-7CD6-4DE8-9F51-0F0F2567EF65}"/>
              </a:ext>
            </a:extLst>
          </p:cNvPr>
          <p:cNvSpPr/>
          <p:nvPr/>
        </p:nvSpPr>
        <p:spPr>
          <a:xfrm>
            <a:off x="5395504" y="1206738"/>
            <a:ext cx="846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E70F4-4399-402D-B74D-AF5C84B99796}"/>
              </a:ext>
            </a:extLst>
          </p:cNvPr>
          <p:cNvSpPr/>
          <p:nvPr/>
        </p:nvSpPr>
        <p:spPr>
          <a:xfrm>
            <a:off x="6866266" y="1206738"/>
            <a:ext cx="846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4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오른쪽 화살표 82"/>
          <p:cNvSpPr/>
          <p:nvPr/>
        </p:nvSpPr>
        <p:spPr>
          <a:xfrm>
            <a:off x="574688" y="1779662"/>
            <a:ext cx="2957150" cy="399124"/>
          </a:xfrm>
          <a:prstGeom prst="rightArrow">
            <a:avLst/>
          </a:prstGeom>
          <a:solidFill>
            <a:srgbClr val="FFF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8B098A-48B0-46E2-965B-92F99E1BFB38}"/>
              </a:ext>
            </a:extLst>
          </p:cNvPr>
          <p:cNvSpPr/>
          <p:nvPr/>
        </p:nvSpPr>
        <p:spPr>
          <a:xfrm>
            <a:off x="647933" y="1812586"/>
            <a:ext cx="2839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스터디 및 관리자 웹 구현</a:t>
            </a:r>
            <a:endParaRPr lang="en-US" altLang="ko-KR" sz="1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0AA36B-D09A-41BA-8220-8C01FB1BB37A}"/>
              </a:ext>
            </a:extLst>
          </p:cNvPr>
          <p:cNvSpPr/>
          <p:nvPr/>
        </p:nvSpPr>
        <p:spPr>
          <a:xfrm>
            <a:off x="2355014" y="2286733"/>
            <a:ext cx="3625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코딩 및 제작 </a:t>
            </a:r>
            <a:r>
              <a:rPr lang="en-US" altLang="ko-KR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안드로이드 앱 구현</a:t>
            </a:r>
            <a:endParaRPr lang="en-US" altLang="ko-KR" sz="1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오른쪽 화살표 84"/>
          <p:cNvSpPr/>
          <p:nvPr/>
        </p:nvSpPr>
        <p:spPr>
          <a:xfrm>
            <a:off x="3566534" y="3363838"/>
            <a:ext cx="1468068" cy="399124"/>
          </a:xfrm>
          <a:prstGeom prst="rightArrow">
            <a:avLst/>
          </a:prstGeom>
          <a:solidFill>
            <a:srgbClr val="CEF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ABEF65-3FB3-4037-82DA-E947419DEFF0}"/>
              </a:ext>
            </a:extLst>
          </p:cNvPr>
          <p:cNvSpPr/>
          <p:nvPr/>
        </p:nvSpPr>
        <p:spPr>
          <a:xfrm>
            <a:off x="3653897" y="3409511"/>
            <a:ext cx="1237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제작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5041639" y="3795886"/>
            <a:ext cx="1474577" cy="399124"/>
          </a:xfrm>
          <a:prstGeom prst="rightArrow">
            <a:avLst/>
          </a:prstGeom>
          <a:solidFill>
            <a:srgbClr val="FFD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F97FB8-9C0A-4295-83C2-B14705523450}"/>
              </a:ext>
            </a:extLst>
          </p:cNvPr>
          <p:cNvSpPr/>
          <p:nvPr/>
        </p:nvSpPr>
        <p:spPr>
          <a:xfrm>
            <a:off x="5013599" y="3856948"/>
            <a:ext cx="1489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검토 및 수정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6502669" y="4347410"/>
            <a:ext cx="1510097" cy="399124"/>
          </a:xfrm>
          <a:prstGeom prst="rightArrow">
            <a:avLst/>
          </a:prstGeom>
          <a:solidFill>
            <a:srgbClr val="E2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97FB8-9C0A-4295-83C2-B14705523450}"/>
              </a:ext>
            </a:extLst>
          </p:cNvPr>
          <p:cNvSpPr/>
          <p:nvPr/>
        </p:nvSpPr>
        <p:spPr>
          <a:xfrm>
            <a:off x="6502668" y="4408472"/>
            <a:ext cx="1489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발표 준비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오른쪽 화살표 88"/>
          <p:cNvSpPr/>
          <p:nvPr/>
        </p:nvSpPr>
        <p:spPr>
          <a:xfrm>
            <a:off x="3563888" y="2811045"/>
            <a:ext cx="1492268" cy="399124"/>
          </a:xfrm>
          <a:prstGeom prst="rightArrow">
            <a:avLst/>
          </a:prstGeom>
          <a:solidFill>
            <a:srgbClr val="FFD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ABEF65-3FB3-4037-82DA-E947419DEFF0}"/>
              </a:ext>
            </a:extLst>
          </p:cNvPr>
          <p:cNvSpPr/>
          <p:nvPr/>
        </p:nvSpPr>
        <p:spPr>
          <a:xfrm>
            <a:off x="3608694" y="2856718"/>
            <a:ext cx="128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오른쪽 화살표 90"/>
          <p:cNvSpPr/>
          <p:nvPr/>
        </p:nvSpPr>
        <p:spPr>
          <a:xfrm>
            <a:off x="2067553" y="3117114"/>
            <a:ext cx="1468068" cy="399124"/>
          </a:xfrm>
          <a:prstGeom prst="rightArrow">
            <a:avLst/>
          </a:prstGeom>
          <a:solidFill>
            <a:srgbClr val="FFF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ABEF65-3FB3-4037-82DA-E947419DEFF0}"/>
              </a:ext>
            </a:extLst>
          </p:cNvPr>
          <p:cNvSpPr/>
          <p:nvPr/>
        </p:nvSpPr>
        <p:spPr>
          <a:xfrm>
            <a:off x="2412999" y="3162787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7E6E6">
                  <a:lumMod val="1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5622456" y="639767"/>
            <a:ext cx="3096344" cy="1800200"/>
          </a:xfrm>
          <a:prstGeom prst="roundRect">
            <a:avLst/>
          </a:prstGeom>
          <a:solidFill>
            <a:srgbClr val="A7D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51720" y="457200"/>
            <a:ext cx="684076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96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분담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7280" y="2976792"/>
            <a:ext cx="3096344" cy="1800200"/>
          </a:xfrm>
          <a:prstGeom prst="roundRect">
            <a:avLst/>
          </a:prstGeom>
          <a:solidFill>
            <a:srgbClr val="A7D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69848" y="2968083"/>
            <a:ext cx="3096344" cy="1800200"/>
          </a:xfrm>
          <a:prstGeom prst="roundRect">
            <a:avLst/>
          </a:prstGeom>
          <a:solidFill>
            <a:srgbClr val="A7D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7280" y="779970"/>
            <a:ext cx="3096344" cy="1800200"/>
          </a:xfrm>
          <a:prstGeom prst="roundRect">
            <a:avLst/>
          </a:prstGeom>
          <a:solidFill>
            <a:srgbClr val="A7D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844190" y="1156721"/>
            <a:ext cx="3095962" cy="3238292"/>
          </a:xfrm>
          <a:prstGeom prst="ellipse">
            <a:avLst/>
          </a:prstGeom>
          <a:solidFill>
            <a:srgbClr val="E7E2C9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059832" y="3121098"/>
            <a:ext cx="278636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박예인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김진경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9332" y="1978302"/>
            <a:ext cx="303082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최은선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이주연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43775" y="915565"/>
            <a:ext cx="1944217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코딩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</a:t>
            </a:r>
            <a:endParaRPr lang="en-US" altLang="ko-KR" sz="1400" b="1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0191" y="3256114"/>
            <a:ext cx="1944217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서버구축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코딩</a:t>
            </a:r>
            <a:endParaRPr lang="en-US" altLang="ko-KR" sz="1400" b="1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7544" y="3121098"/>
            <a:ext cx="2448272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연결 및 구현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en-US" altLang="ko-KR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–UI &amp;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틀</a:t>
            </a:r>
            <a:endParaRPr lang="en-US" altLang="ko-KR" sz="1400" b="1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7544" y="987573"/>
            <a:ext cx="2448272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–UI &amp;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틀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순위 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Data Base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연결 및 구현 </a:t>
            </a:r>
            <a:endParaRPr lang="en-US" altLang="ko-KR" sz="1400" b="1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FD8413F-F249-4C79-A375-BDABFE14129D}"/>
              </a:ext>
            </a:extLst>
          </p:cNvPr>
          <p:cNvCxnSpPr/>
          <p:nvPr/>
        </p:nvCxnSpPr>
        <p:spPr>
          <a:xfrm>
            <a:off x="4424742" y="1275606"/>
            <a:ext cx="0" cy="3119407"/>
          </a:xfrm>
          <a:prstGeom prst="line">
            <a:avLst/>
          </a:prstGeom>
          <a:noFill/>
          <a:ln w="9525" cap="rnd" cmpd="sng" algn="ctr">
            <a:solidFill>
              <a:srgbClr val="BCFA6A"/>
            </a:solidFill>
            <a:prstDash val="dash"/>
            <a:round/>
          </a:ln>
          <a:effectLst/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FD8413F-F249-4C79-A375-BDABFE14129D}"/>
              </a:ext>
            </a:extLst>
          </p:cNvPr>
          <p:cNvCxnSpPr>
            <a:stCxn id="29" idx="2"/>
            <a:endCxn id="29" idx="6"/>
          </p:cNvCxnSpPr>
          <p:nvPr/>
        </p:nvCxnSpPr>
        <p:spPr>
          <a:xfrm>
            <a:off x="2844190" y="2775867"/>
            <a:ext cx="3095962" cy="0"/>
          </a:xfrm>
          <a:prstGeom prst="line">
            <a:avLst/>
          </a:prstGeom>
          <a:noFill/>
          <a:ln w="9525" cap="rnd" cmpd="sng" algn="ctr">
            <a:solidFill>
              <a:srgbClr val="BCFA6A"/>
            </a:solidFill>
            <a:prstDash val="dash"/>
            <a:round/>
          </a:ln>
          <a:effectLst/>
        </p:spPr>
      </p:cxnSp>
    </p:spTree>
    <p:extLst>
      <p:ext uri="{BB962C8B-B14F-4D97-AF65-F5344CB8AC3E}">
        <p14:creationId xmlns:p14="http://schemas.microsoft.com/office/powerpoint/2010/main" val="178717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555776" y="457200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안내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구성도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5536" y="843558"/>
            <a:ext cx="8280920" cy="403244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inkkung\Downloads\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56" y="1779545"/>
            <a:ext cx="1340336" cy="13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59" y="357986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구역의 차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 확인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553494" y="3149555"/>
            <a:ext cx="794370" cy="504056"/>
          </a:xfrm>
          <a:prstGeom prst="rightArrow">
            <a:avLst/>
          </a:prstGeom>
          <a:solidFill>
            <a:srgbClr val="B7D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91774" y="365361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주차장 빈자리 분석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자리 지정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     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요금 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ABEF65-3FB3-4037-82DA-E947419DEFF0}"/>
              </a:ext>
            </a:extLst>
          </p:cNvPr>
          <p:cNvSpPr/>
          <p:nvPr/>
        </p:nvSpPr>
        <p:spPr>
          <a:xfrm>
            <a:off x="3894322" y="3446879"/>
            <a:ext cx="1181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and Server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5597996" y="3171621"/>
            <a:ext cx="794370" cy="504056"/>
          </a:xfrm>
          <a:prstGeom prst="rightArrow">
            <a:avLst/>
          </a:prstGeom>
          <a:solidFill>
            <a:srgbClr val="B7D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ABEF65-3FB3-4037-82DA-E947419DEFF0}"/>
              </a:ext>
            </a:extLst>
          </p:cNvPr>
          <p:cNvSpPr/>
          <p:nvPr/>
        </p:nvSpPr>
        <p:spPr>
          <a:xfrm>
            <a:off x="7233001" y="3158847"/>
            <a:ext cx="482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7E6E6">
                    <a:lumMod val="1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10317" y="357986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주차장 현황 표시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39952" y="1038731"/>
            <a:ext cx="620226" cy="607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23928" y="1275606"/>
            <a:ext cx="1191622" cy="2107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 descr="C:\Users\Jinkkung\Downloads\mysq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27444"/>
            <a:ext cx="564386" cy="5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4627126" y="2227473"/>
            <a:ext cx="0" cy="4231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4438142" y="2199081"/>
            <a:ext cx="0" cy="4515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239806" y="1036191"/>
            <a:ext cx="620226" cy="607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 descr="C:\Users\Jinkkung\Downloads\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58" y="1105907"/>
            <a:ext cx="452367" cy="45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Jinkkung\Downloads\ph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83" y="1639942"/>
            <a:ext cx="503541" cy="50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kkung\Downloads\ard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24" y="2499742"/>
            <a:ext cx="1182657" cy="8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inkkung\Downloads\smartphone-cal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93" y="1583012"/>
            <a:ext cx="996311" cy="99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inkkung\Desktop\KakaoTalk_20180619_11431132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62" y="1699270"/>
            <a:ext cx="513487" cy="7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60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다이아몬드 4"/>
          <p:cNvSpPr/>
          <p:nvPr/>
        </p:nvSpPr>
        <p:spPr>
          <a:xfrm>
            <a:off x="3347864" y="-1152128"/>
            <a:ext cx="2304256" cy="2304256"/>
          </a:xfrm>
          <a:prstGeom prst="diamond">
            <a:avLst/>
          </a:prstGeom>
          <a:solidFill>
            <a:srgbClr val="DFD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3828554" y="-648072"/>
            <a:ext cx="1296144" cy="129614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411760" y="4794709"/>
            <a:ext cx="63367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496" y="4640818"/>
            <a:ext cx="259228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안내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회로도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90"/>
            <a:ext cx="3110831" cy="3110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8C3C26-9889-4562-918C-041BCEC3C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63" y="1059582"/>
            <a:ext cx="3307414" cy="3501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 flipV="1">
            <a:off x="2483768" y="2669412"/>
            <a:ext cx="2640930" cy="838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322</Words>
  <Application>Microsoft Office PowerPoint</Application>
  <PresentationFormat>화면 슬라이드 쇼(16:9)</PresentationFormat>
  <Paragraphs>92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</vt:lpstr>
      <vt:lpstr>함초롬돋움</vt:lpstr>
      <vt:lpstr>Arial</vt:lpstr>
      <vt:lpstr>나눔명조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72</cp:revision>
  <dcterms:created xsi:type="dcterms:W3CDTF">2006-10-05T04:04:58Z</dcterms:created>
  <dcterms:modified xsi:type="dcterms:W3CDTF">2018-06-22T04:53:01Z</dcterms:modified>
</cp:coreProperties>
</file>